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2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CD77-DDF4-4B5F-A3EF-099E13B0A4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649F-583E-4CEE-BD12-2BB36530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Vases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02945" cy="4351338"/>
          </a:xfrm>
        </p:spPr>
        <p:txBody>
          <a:bodyPr/>
          <a:lstStyle/>
          <a:p>
            <a:r>
              <a:rPr lang="en-US" dirty="0" smtClean="0"/>
              <a:t>Beautiful vases that show </a:t>
            </a:r>
            <a:r>
              <a:rPr lang="en-US" dirty="0" smtClean="0"/>
              <a:t>figures</a:t>
            </a:r>
          </a:p>
          <a:p>
            <a:endParaRPr lang="en-US" dirty="0" smtClean="0"/>
          </a:p>
          <a:p>
            <a:r>
              <a:rPr lang="en-US" dirty="0" smtClean="0"/>
              <a:t>Often in silhouette but sometimes showing </a:t>
            </a:r>
            <a:r>
              <a:rPr lang="en-US" dirty="0" smtClean="0"/>
              <a:t>depth</a:t>
            </a:r>
          </a:p>
          <a:p>
            <a:endParaRPr lang="en-US" dirty="0" smtClean="0"/>
          </a:p>
          <a:p>
            <a:r>
              <a:rPr lang="en-US" dirty="0" smtClean="0"/>
              <a:t>The vase to the right shows Achilles and Ajax playing dice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2" y="1202788"/>
            <a:ext cx="31146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96" y="210381"/>
            <a:ext cx="10515600" cy="521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Greek 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96" y="833059"/>
            <a:ext cx="10515600" cy="594018"/>
          </a:xfrm>
        </p:spPr>
        <p:txBody>
          <a:bodyPr/>
          <a:lstStyle/>
          <a:p>
            <a:r>
              <a:rPr lang="en-US" dirty="0" smtClean="0"/>
              <a:t>Three main periods- Archaic, Classical and Hellenistic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264"/>
            <a:ext cx="3255264" cy="512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8174" y="1297782"/>
            <a:ext cx="359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– </a:t>
            </a:r>
            <a:r>
              <a:rPr lang="en-US" dirty="0" err="1" smtClean="0"/>
              <a:t>Doryphoros</a:t>
            </a:r>
            <a:r>
              <a:rPr lang="en-US" dirty="0" smtClean="0"/>
              <a:t> of </a:t>
            </a:r>
            <a:r>
              <a:rPr lang="en-US" dirty="0" err="1" smtClean="0"/>
              <a:t>Polykleitos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24" y="1735191"/>
            <a:ext cx="2623718" cy="5122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64" y="1731264"/>
            <a:ext cx="4974536" cy="5126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5773" y="1297782"/>
            <a:ext cx="318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Hellenistic- </a:t>
            </a:r>
            <a:r>
              <a:rPr lang="en-US" dirty="0" err="1" smtClean="0"/>
              <a:t>Lacoon</a:t>
            </a:r>
            <a:r>
              <a:rPr lang="en-US" dirty="0" smtClean="0"/>
              <a:t> and His Sons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857" y="1297782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Archaic- </a:t>
            </a:r>
            <a:r>
              <a:rPr lang="en-US" dirty="0" err="1" smtClean="0"/>
              <a:t>Kouros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3" t="41187" r="46341" b="54423"/>
          <a:stretch/>
        </p:blipFill>
        <p:spPr>
          <a:xfrm>
            <a:off x="1444752" y="4083612"/>
            <a:ext cx="365760" cy="31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 t="37023" r="42804" b="53915"/>
          <a:stretch/>
        </p:blipFill>
        <p:spPr>
          <a:xfrm>
            <a:off x="5011280" y="4062514"/>
            <a:ext cx="450167" cy="4642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1" t="37072" r="51043" b="56617"/>
          <a:stretch/>
        </p:blipFill>
        <p:spPr>
          <a:xfrm>
            <a:off x="9254171" y="3859589"/>
            <a:ext cx="450561" cy="383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1" t="37072" r="51043" b="56617"/>
          <a:stretch/>
        </p:blipFill>
        <p:spPr>
          <a:xfrm>
            <a:off x="10791796" y="4453361"/>
            <a:ext cx="396344" cy="3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11" y="227913"/>
            <a:ext cx="2277548" cy="665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Registers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" y="2213478"/>
            <a:ext cx="5619750" cy="4219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92" y="893472"/>
            <a:ext cx="611505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11" y="893472"/>
            <a:ext cx="5832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Registers- bands of images that tell a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Narrative- artwork that tells a 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2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gods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6411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Worshiped many gods but valued </a:t>
            </a:r>
            <a:r>
              <a:rPr lang="en-US" dirty="0" smtClean="0"/>
              <a:t>humanity</a:t>
            </a:r>
          </a:p>
          <a:p>
            <a:endParaRPr lang="en-US" dirty="0" smtClean="0"/>
          </a:p>
          <a:p>
            <a:r>
              <a:rPr lang="en-US" dirty="0" smtClean="0"/>
              <a:t>Gods were idealized but looked like humans and had human </a:t>
            </a:r>
            <a:r>
              <a:rPr lang="en-US" dirty="0" smtClean="0"/>
              <a:t>weaknesses</a:t>
            </a:r>
          </a:p>
          <a:p>
            <a:endParaRPr lang="en-US" dirty="0" smtClean="0"/>
          </a:p>
          <a:p>
            <a:r>
              <a:rPr lang="en-US" dirty="0" smtClean="0"/>
              <a:t>Emphasis on the individual led Greeks to practice democracy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00" y="458832"/>
            <a:ext cx="7087755" cy="5504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54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7855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Democracy- rule by the people- but did not give equal rights to women or slaves</a:t>
            </a:r>
          </a:p>
          <a:p>
            <a:endParaRPr lang="en-US" sz="3200" dirty="0" smtClean="0"/>
          </a:p>
          <a:p>
            <a:r>
              <a:rPr lang="en-US" sz="3200" dirty="0" smtClean="0"/>
              <a:t>Advances in philosophy, math, sciences continue to influence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36" y="1686719"/>
            <a:ext cx="5513316" cy="38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141447"/>
            <a:ext cx="10515600" cy="704020"/>
          </a:xfrm>
        </p:spPr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9" y="845466"/>
            <a:ext cx="5106572" cy="5836687"/>
          </a:xfrm>
        </p:spPr>
        <p:txBody>
          <a:bodyPr>
            <a:normAutofit/>
          </a:bodyPr>
          <a:lstStyle/>
          <a:p>
            <a:r>
              <a:rPr lang="en-US" dirty="0" smtClean="0"/>
              <a:t>Athleticism important- Greeks held sporting </a:t>
            </a:r>
            <a:r>
              <a:rPr lang="en-US" dirty="0" smtClean="0"/>
              <a:t>contests</a:t>
            </a:r>
          </a:p>
          <a:p>
            <a:endParaRPr lang="en-US" dirty="0" smtClean="0"/>
          </a:p>
          <a:p>
            <a:r>
              <a:rPr lang="en-US" dirty="0" smtClean="0"/>
              <a:t>Origin of modern Olympic games- individuals compete for glory or </a:t>
            </a:r>
            <a:r>
              <a:rPr lang="en-US" dirty="0" smtClean="0"/>
              <a:t>money</a:t>
            </a:r>
          </a:p>
          <a:p>
            <a:endParaRPr lang="en-US" dirty="0" smtClean="0"/>
          </a:p>
          <a:p>
            <a:r>
              <a:rPr lang="en-US" dirty="0" smtClean="0"/>
              <a:t>Male sculptures were usually nude and showed idealized </a:t>
            </a:r>
            <a:r>
              <a:rPr lang="en-US" dirty="0" smtClean="0"/>
              <a:t>proportions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6"/>
          <a:stretch/>
        </p:blipFill>
        <p:spPr>
          <a:xfrm>
            <a:off x="5619750" y="4222359"/>
            <a:ext cx="6572250" cy="2635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2" y="0"/>
            <a:ext cx="2640037" cy="4260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9" y="1223889"/>
            <a:ext cx="3897159" cy="28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141447"/>
            <a:ext cx="10515600" cy="704020"/>
          </a:xfrm>
        </p:spPr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9" y="845466"/>
            <a:ext cx="5106572" cy="5836687"/>
          </a:xfrm>
        </p:spPr>
        <p:txBody>
          <a:bodyPr>
            <a:normAutofit/>
          </a:bodyPr>
          <a:lstStyle/>
          <a:p>
            <a:r>
              <a:rPr lang="en-US" dirty="0" smtClean="0"/>
              <a:t>Idealized </a:t>
            </a:r>
            <a:r>
              <a:rPr lang="en-US" dirty="0" smtClean="0"/>
              <a:t>humans form- represents high intellectual and moral </a:t>
            </a:r>
            <a:r>
              <a:rPr lang="en-US" dirty="0" smtClean="0"/>
              <a:t>goals</a:t>
            </a:r>
          </a:p>
          <a:p>
            <a:endParaRPr lang="en-US" dirty="0" smtClean="0"/>
          </a:p>
          <a:p>
            <a:r>
              <a:rPr lang="en-US" dirty="0" smtClean="0"/>
              <a:t>Architecture- based on math/proportion, similar for human </a:t>
            </a:r>
            <a:r>
              <a:rPr lang="en-US" dirty="0" smtClean="0"/>
              <a:t>form</a:t>
            </a:r>
          </a:p>
          <a:p>
            <a:endParaRPr lang="en-US" dirty="0" smtClean="0"/>
          </a:p>
          <a:p>
            <a:r>
              <a:rPr lang="en-US" dirty="0" smtClean="0"/>
              <a:t>Greeks pride in physical and intellectual achievements evident in art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6"/>
          <a:stretch/>
        </p:blipFill>
        <p:spPr>
          <a:xfrm>
            <a:off x="5619750" y="4222359"/>
            <a:ext cx="6572250" cy="2635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2" y="0"/>
            <a:ext cx="2640037" cy="4260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9" y="1223889"/>
            <a:ext cx="3897159" cy="28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182245"/>
            <a:ext cx="10515600" cy="1325563"/>
          </a:xfrm>
        </p:spPr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96" y="1238799"/>
            <a:ext cx="6786489" cy="53448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city- own government, protected by own </a:t>
            </a:r>
            <a:r>
              <a:rPr lang="en-US" dirty="0" smtClean="0"/>
              <a:t>god</a:t>
            </a:r>
          </a:p>
          <a:p>
            <a:endParaRPr lang="en-US" dirty="0" smtClean="0"/>
          </a:p>
          <a:p>
            <a:r>
              <a:rPr lang="en-US" dirty="0" smtClean="0"/>
              <a:t>Each had Acropolis- complex on highest point, both fortress and religious center- dedicated to patron deity of </a:t>
            </a:r>
            <a:r>
              <a:rPr lang="en-US" dirty="0" smtClean="0"/>
              <a:t>city</a:t>
            </a:r>
          </a:p>
          <a:p>
            <a:endParaRPr lang="en-US" dirty="0" smtClean="0"/>
          </a:p>
          <a:p>
            <a:r>
              <a:rPr lang="en-US" dirty="0" smtClean="0"/>
              <a:t>Athens has best known </a:t>
            </a:r>
            <a:r>
              <a:rPr lang="en-US" dirty="0" smtClean="0"/>
              <a:t>acropolis</a:t>
            </a:r>
          </a:p>
          <a:p>
            <a:endParaRPr lang="en-US" dirty="0" smtClean="0"/>
          </a:p>
          <a:p>
            <a:r>
              <a:rPr lang="en-US" dirty="0" smtClean="0"/>
              <a:t>Dedicated to goddess Athena – goddess war, wisdom and the </a:t>
            </a:r>
            <a:r>
              <a:rPr lang="en-US" dirty="0" smtClean="0"/>
              <a:t>arts</a:t>
            </a:r>
          </a:p>
          <a:p>
            <a:endParaRPr lang="en-US" dirty="0" smtClean="0"/>
          </a:p>
          <a:p>
            <a:r>
              <a:rPr lang="en-US" dirty="0" smtClean="0"/>
              <a:t>City won by goddess in competition with Poseidon god of the sea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28" y="0"/>
            <a:ext cx="45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613"/>
            <a:ext cx="8128000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Acropolis at Athens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5935" y="3854548"/>
            <a:ext cx="149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Parthenon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64" y="-5879"/>
            <a:ext cx="5147236" cy="3860427"/>
          </a:xfr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128000" y="6335879"/>
            <a:ext cx="259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Acropolis at Athens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55908" y="4679715"/>
            <a:ext cx="3493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 temple to Athena </a:t>
            </a:r>
            <a:br>
              <a:rPr lang="en-US" sz="2400" dirty="0" smtClean="0"/>
            </a:br>
            <a:r>
              <a:rPr lang="en-US" sz="2400" dirty="0" smtClean="0"/>
              <a:t>and a Treasury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0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19" y="269217"/>
            <a:ext cx="3410243" cy="940606"/>
          </a:xfrm>
        </p:spPr>
        <p:txBody>
          <a:bodyPr/>
          <a:lstStyle/>
          <a:p>
            <a:r>
              <a:rPr lang="en-US" dirty="0" smtClean="0"/>
              <a:t>Greek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9" y="1209823"/>
            <a:ext cx="4226169" cy="4351338"/>
          </a:xfrm>
        </p:spPr>
        <p:txBody>
          <a:bodyPr/>
          <a:lstStyle/>
          <a:p>
            <a:r>
              <a:rPr lang="en-US" dirty="0" smtClean="0"/>
              <a:t>Greeks developed three types of architectural designs called orders; Doric, Ionic, Corinthian</a:t>
            </a:r>
          </a:p>
          <a:p>
            <a:endParaRPr lang="en-US" dirty="0" smtClean="0"/>
          </a:p>
          <a:p>
            <a:r>
              <a:rPr lang="en-US" dirty="0" smtClean="0"/>
              <a:t>Elements of Greek design used in government buildings throughout the USA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02" y="91439"/>
            <a:ext cx="7822194" cy="66962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04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Relief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555" t="79984" r="20967" b="5054"/>
          <a:stretch/>
        </p:blipFill>
        <p:spPr>
          <a:xfrm>
            <a:off x="5247248" y="4009293"/>
            <a:ext cx="490405" cy="46423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48" y="1690688"/>
            <a:ext cx="6246791" cy="4351931"/>
          </a:xfrm>
        </p:spPr>
      </p:pic>
      <p:sp>
        <p:nvSpPr>
          <p:cNvPr id="8" name="TextBox 7"/>
          <p:cNvSpPr txBox="1"/>
          <p:nvPr/>
        </p:nvSpPr>
        <p:spPr>
          <a:xfrm>
            <a:off x="5492450" y="6273167"/>
            <a:ext cx="391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Fragment from the Parthenon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90687"/>
            <a:ext cx="42715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Relief sculptures are usually found in the frieze of Ionic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Frieze – band of relief sculptures on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8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300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Ancient Greece</vt:lpstr>
      <vt:lpstr>Greek gods </vt:lpstr>
      <vt:lpstr>Ancient Greece</vt:lpstr>
      <vt:lpstr>Ancient Greece</vt:lpstr>
      <vt:lpstr>Ancient Greece</vt:lpstr>
      <vt:lpstr>Ancient Greece</vt:lpstr>
      <vt:lpstr>Acropolis at Athens</vt:lpstr>
      <vt:lpstr>Greek Orders</vt:lpstr>
      <vt:lpstr>Greek Relief</vt:lpstr>
      <vt:lpstr>Greek Vases</vt:lpstr>
      <vt:lpstr>Greek Sculpture</vt:lpstr>
      <vt:lpstr>Registers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user</dc:creator>
  <cp:lastModifiedBy>Greg Wireman</cp:lastModifiedBy>
  <cp:revision>10</cp:revision>
  <dcterms:created xsi:type="dcterms:W3CDTF">2014-08-29T01:41:48Z</dcterms:created>
  <dcterms:modified xsi:type="dcterms:W3CDTF">2016-08-04T02:01:59Z</dcterms:modified>
</cp:coreProperties>
</file>